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10"/>
  </p:notesMasterIdLst>
  <p:handoutMasterIdLst>
    <p:handoutMasterId r:id="rId11"/>
  </p:handoutMasterIdLst>
  <p:sldIdLst>
    <p:sldId id="280" r:id="rId8"/>
    <p:sldId id="281" r:id="rId9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24" autoAdjust="0"/>
    <p:restoredTop sz="93408" autoAdjust="0"/>
  </p:normalViewPr>
  <p:slideViewPr>
    <p:cSldViewPr snapToGrid="0" snapToObjects="1">
      <p:cViewPr varScale="1">
        <p:scale>
          <a:sx n="89" d="100"/>
          <a:sy n="89" d="100"/>
        </p:scale>
        <p:origin x="1176" y="7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handoutMaster" Target="handoutMasters/handoutMaster1.xml"/><Relationship Id="rId5" Type="http://schemas.openxmlformats.org/officeDocument/2006/relationships/customXml" Target="../customXml/item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gozo, Jose Gregorio" userId="87f65175-c48f-43b8-9d9c-b027855f7759" providerId="ADAL" clId="{7B34E7FA-AD81-43B5-97FE-606485F56EBE}"/>
    <pc:docChg chg="custSel modSld">
      <pc:chgData name="Fragozo, Jose Gregorio" userId="87f65175-c48f-43b8-9d9c-b027855f7759" providerId="ADAL" clId="{7B34E7FA-AD81-43B5-97FE-606485F56EBE}" dt="2023-08-14T17:46:47.020" v="181" actId="14100"/>
      <pc:docMkLst>
        <pc:docMk/>
      </pc:docMkLst>
      <pc:sldChg chg="addSp delSp modSp mod">
        <pc:chgData name="Fragozo, Jose Gregorio" userId="87f65175-c48f-43b8-9d9c-b027855f7759" providerId="ADAL" clId="{7B34E7FA-AD81-43B5-97FE-606485F56EBE}" dt="2023-08-14T17:46:47.020" v="181" actId="14100"/>
        <pc:sldMkLst>
          <pc:docMk/>
          <pc:sldMk cId="762042272" sldId="280"/>
        </pc:sldMkLst>
        <pc:spChg chg="mod">
          <ac:chgData name="Fragozo, Jose Gregorio" userId="87f65175-c48f-43b8-9d9c-b027855f7759" providerId="ADAL" clId="{7B34E7FA-AD81-43B5-97FE-606485F56EBE}" dt="2023-08-14T17:42:07.516" v="1" actId="6549"/>
          <ac:spMkLst>
            <pc:docMk/>
            <pc:sldMk cId="762042272" sldId="280"/>
            <ac:spMk id="5" creationId="{D6AF3F50-88E7-415D-2061-0A6D4A488737}"/>
          </ac:spMkLst>
        </pc:spChg>
        <pc:graphicFrameChg chg="modGraphic">
          <ac:chgData name="Fragozo, Jose Gregorio" userId="87f65175-c48f-43b8-9d9c-b027855f7759" providerId="ADAL" clId="{7B34E7FA-AD81-43B5-97FE-606485F56EBE}" dt="2023-08-14T17:45:35.495" v="161" actId="20577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picChg chg="add mod">
          <ac:chgData name="Fragozo, Jose Gregorio" userId="87f65175-c48f-43b8-9d9c-b027855f7759" providerId="ADAL" clId="{7B34E7FA-AD81-43B5-97FE-606485F56EBE}" dt="2023-08-14T17:46:04.406" v="166" actId="1076"/>
          <ac:picMkLst>
            <pc:docMk/>
            <pc:sldMk cId="762042272" sldId="280"/>
            <ac:picMk id="4" creationId="{EA4888F3-F1AB-98CF-BB71-D83936F667C6}"/>
          </ac:picMkLst>
        </pc:picChg>
        <pc:picChg chg="del">
          <ac:chgData name="Fragozo, Jose Gregorio" userId="87f65175-c48f-43b8-9d9c-b027855f7759" providerId="ADAL" clId="{7B34E7FA-AD81-43B5-97FE-606485F56EBE}" dt="2023-08-14T17:42:09.797" v="2" actId="478"/>
          <ac:picMkLst>
            <pc:docMk/>
            <pc:sldMk cId="762042272" sldId="280"/>
            <ac:picMk id="6" creationId="{AFB4CD52-AF10-5096-51B9-959023EAB817}"/>
          </ac:picMkLst>
        </pc:picChg>
        <pc:picChg chg="add mod">
          <ac:chgData name="Fragozo, Jose Gregorio" userId="87f65175-c48f-43b8-9d9c-b027855f7759" providerId="ADAL" clId="{7B34E7FA-AD81-43B5-97FE-606485F56EBE}" dt="2023-08-14T17:46:47.020" v="181" actId="14100"/>
          <ac:picMkLst>
            <pc:docMk/>
            <pc:sldMk cId="762042272" sldId="280"/>
            <ac:picMk id="8" creationId="{8849EE83-7D54-9B54-B03A-53A420E6BA2E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8/18/2023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8/18/2023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6AF4A54F-907A-AE01-D933-81F3148BC2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899958"/>
              </p:ext>
            </p:extLst>
          </p:nvPr>
        </p:nvGraphicFramePr>
        <p:xfrm>
          <a:off x="419002" y="605335"/>
          <a:ext cx="8196814" cy="12279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6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06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50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90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58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3034"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DESCRIPCION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MEDIDAS (l x</a:t>
                      </a:r>
                      <a:r>
                        <a:rPr lang="es-CO" sz="1200" baseline="0" dirty="0"/>
                        <a:t> a x p)</a:t>
                      </a:r>
                      <a:endParaRPr lang="es-C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LUGAR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CANTIDAD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TOTALES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569">
                <a:tc>
                  <a:txBody>
                    <a:bodyPr/>
                    <a:lstStyle/>
                    <a:p>
                      <a:r>
                        <a:rPr lang="en-US" sz="1400" dirty="0"/>
                        <a:t>RLACS333-F</a:t>
                      </a:r>
                    </a:p>
                    <a:p>
                      <a:r>
                        <a:rPr lang="en-US" sz="1400" dirty="0"/>
                        <a:t>6AH Li-</a:t>
                      </a:r>
                      <a:r>
                        <a:rPr lang="en-US" sz="1400" dirty="0" err="1"/>
                        <a:t>lon</a:t>
                      </a:r>
                      <a:r>
                        <a:rPr lang="en-US" sz="1400" dirty="0"/>
                        <a:t> Battery Pack and US/EU/AU/UK Charger with Fisher Connector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VER IMAGENES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50" dirty="0"/>
                        <a:t>MINA EL DESCANSO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7762503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AIRE ACONDICIONADO No. 441</a:t>
            </a:r>
          </a:p>
        </p:txBody>
      </p:sp>
      <p:pic>
        <p:nvPicPr>
          <p:cNvPr id="1026" name="Imagen 6">
            <a:extLst>
              <a:ext uri="{FF2B5EF4-FFF2-40B4-BE49-F238E27FC236}">
                <a16:creationId xmlns:a16="http://schemas.microsoft.com/office/drawing/2014/main" id="{C12C631D-3BD8-4452-940F-7CF84AA619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9022" y="2001508"/>
            <a:ext cx="3824959" cy="26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7762503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AIRE ACONDICIONADO No. 441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572BE1B-D788-6332-689A-3FDD501302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280" y="793408"/>
            <a:ext cx="4022688" cy="244516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F7612A7-DDB9-19D4-17DB-DEF5161C87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3968" y="2049846"/>
            <a:ext cx="4789805" cy="257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947124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Props1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3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6C71249F-3DA0-4534-81F5-92FFFCAD4BA2}">
  <ds:schemaRefs>
    <ds:schemaRef ds:uri="http://schemas.microsoft.com/office/2006/documentManagement/types"/>
    <ds:schemaRef ds:uri="http://purl.org/dc/terms/"/>
    <ds:schemaRef ds:uri="http://purl.org/dc/dcmitype/"/>
    <ds:schemaRef ds:uri="f94a7e62-b303-45e8-a713-70f70a0286ab"/>
    <ds:schemaRef ds:uri="http://purl.org/dc/elements/1.1/"/>
    <ds:schemaRef ds:uri="http://schemas.microsoft.com/office/infopath/2007/PartnerControls"/>
    <ds:schemaRef ds:uri="2f837181-161d-4fcd-981b-8c993265c1b8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1312</TotalTime>
  <Words>48</Words>
  <Application>Microsoft Office PowerPoint</Application>
  <PresentationFormat>Presentación en pantalla (16:9)</PresentationFormat>
  <Paragraphs>13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Arial</vt:lpstr>
      <vt:lpstr>Bahnschrift</vt:lpstr>
      <vt:lpstr>Calibri</vt:lpstr>
      <vt:lpstr>Lucida Grande</vt:lpstr>
      <vt:lpstr>Wingdings</vt:lpstr>
      <vt:lpstr>02-Section Title</vt:lpstr>
      <vt:lpstr>Content Slides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Fragozo, Jose Gregorio</cp:lastModifiedBy>
  <cp:revision>89</cp:revision>
  <cp:lastPrinted>2015-01-07T19:56:48Z</cp:lastPrinted>
  <dcterms:created xsi:type="dcterms:W3CDTF">2015-01-19T21:53:15Z</dcterms:created>
  <dcterms:modified xsi:type="dcterms:W3CDTF">2023-08-18T17:43:05Z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